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03CD9B-6E70-4E62-8274-1BC1FAEC43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BEF0998-E123-46EE-9427-AA98D24C56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A1F6FD-DA95-4B41-A574-A26550C525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DD25D-8A8A-45BD-A4A9-7C580B983F20}" type="datetimeFigureOut">
              <a:rPr lang="vi-VN" smtClean="0"/>
              <a:t>16/09/2023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6734B2-9D40-4CE3-B4D5-B1B77DA6B0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D9585E-35AB-4D0B-B6B0-ECD3B0A555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885D2-B7F0-4BE1-B58A-684857DA9C5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450496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95AF40-E36D-4922-BE0E-5914DE255E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5B4A69B-E55A-401E-826A-5A1C6EF94E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7E706D-0F60-4A6B-919C-FD2959706C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DD25D-8A8A-45BD-A4A9-7C580B983F20}" type="datetimeFigureOut">
              <a:rPr lang="vi-VN" smtClean="0"/>
              <a:t>16/09/2023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E305EF-ECC1-4877-8ACE-0E58FCE4DA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659007-BEE2-4FFB-BD33-63BDBAE970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885D2-B7F0-4BE1-B58A-684857DA9C5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2198113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85B84C3-6BEB-4A1F-AAA7-D0D1B9E2975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0D533B6-2DB9-4B93-A5B9-8DF0FBC95E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DF9932-4D8F-48E7-8DE9-A23D0B2C31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DD25D-8A8A-45BD-A4A9-7C580B983F20}" type="datetimeFigureOut">
              <a:rPr lang="vi-VN" smtClean="0"/>
              <a:t>16/09/2023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26D2E7-0FEC-401B-A448-7A75530B71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31D4E8-4B68-43FB-BFC9-358443FC70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885D2-B7F0-4BE1-B58A-684857DA9C5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9665625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0248D0-1400-4499-9921-3520F1549A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0EB5F7-F1AE-4684-A607-809DBEB19D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BDBE2B-B44A-49DD-87EC-4E08FFFE53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DD25D-8A8A-45BD-A4A9-7C580B983F20}" type="datetimeFigureOut">
              <a:rPr lang="vi-VN" smtClean="0"/>
              <a:t>16/09/2023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360D0B-A2B0-4830-A320-C60D68C562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21C55D-1136-403D-A4F3-A11698C4CC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885D2-B7F0-4BE1-B58A-684857DA9C5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0186366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B69146-F09F-40E2-9DB2-76CBDBF69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2F671E-65C6-4C98-A02D-4E5EE23346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995D78-4006-4662-84E2-1258A1B2C7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DD25D-8A8A-45BD-A4A9-7C580B983F20}" type="datetimeFigureOut">
              <a:rPr lang="vi-VN" smtClean="0"/>
              <a:t>16/09/2023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D20406-CF0F-452B-8199-1213D0C0E0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F15FB3-2705-4D1D-89FD-86E3A0792A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885D2-B7F0-4BE1-B58A-684857DA9C5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1369525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E546E9-18CC-4B57-827B-A47221223A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C1376A-2B8D-4E18-A05E-C810C829A26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4CEB71C-4C16-4121-819B-6CF1143E6C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B9E404-FA55-4CFB-B1D5-1D2DEFB2C1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DD25D-8A8A-45BD-A4A9-7C580B983F20}" type="datetimeFigureOut">
              <a:rPr lang="vi-VN" smtClean="0"/>
              <a:t>16/09/2023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BFA224-FC70-488A-998C-B36F4F8F90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CA71C7-07D7-4C1E-B9D9-1EC1C7C8AB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885D2-B7F0-4BE1-B58A-684857DA9C5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1471744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469784-44AB-429E-9014-C891A6813E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D09BFD-FDC9-455D-B55E-BBE467237D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71F067A-EB36-4EA0-A14F-E3817F6036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2C2CCA3-E211-4A6E-B257-8F898DED812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A296730-B26E-471D-B63A-66F53CDAD73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837BE80-2CAE-4F06-B8CE-22D1A7BE9A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DD25D-8A8A-45BD-A4A9-7C580B983F20}" type="datetimeFigureOut">
              <a:rPr lang="vi-VN" smtClean="0"/>
              <a:t>16/09/2023</a:t>
            </a:fld>
            <a:endParaRPr lang="vi-V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EDB84C0-056F-48D5-AB2E-34A091CA8D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4BA5E90-EDA2-40B0-A119-675A72BF08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885D2-B7F0-4BE1-B58A-684857DA9C5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9795160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8FBB80-3651-4B1C-88B2-15F1DE062B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2BEE63A-683C-4198-BE00-50B4FFDBB0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DD25D-8A8A-45BD-A4A9-7C580B983F20}" type="datetimeFigureOut">
              <a:rPr lang="vi-VN" smtClean="0"/>
              <a:t>16/09/2023</a:t>
            </a:fld>
            <a:endParaRPr lang="vi-V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B7BD408-2BE6-4A4B-84B5-6A02471EEF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D8975D0-2BF2-4060-85FF-2854A95C06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885D2-B7F0-4BE1-B58A-684857DA9C5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8986908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698744C-B642-4936-8C73-A35DA62E99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DD25D-8A8A-45BD-A4A9-7C580B983F20}" type="datetimeFigureOut">
              <a:rPr lang="vi-VN" smtClean="0"/>
              <a:t>16/09/2023</a:t>
            </a:fld>
            <a:endParaRPr lang="vi-V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84AE753-D1C1-4931-B179-F14FBD5C96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A45AE7-E4F5-477A-AD47-2C125495C4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885D2-B7F0-4BE1-B58A-684857DA9C5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8158273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7FC450-431F-49C6-B47C-D96E569426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935D4D-803B-4D13-A5F7-FA70F22F01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DF9F4E-67B3-4F8A-B8E8-9DF5C072E5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E56C41C-1ECB-44B5-8346-1626C5CEFA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DD25D-8A8A-45BD-A4A9-7C580B983F20}" type="datetimeFigureOut">
              <a:rPr lang="vi-VN" smtClean="0"/>
              <a:t>16/09/2023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C5100A-1187-4328-A7F0-88EC0C17E9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F4090B-AFD0-4C38-AF49-FB3AFE1D43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885D2-B7F0-4BE1-B58A-684857DA9C5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3663802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BFC31C-70FE-44CC-90E7-157AC9C951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DF45576-D7ED-4CC8-B20B-A3B7649B1C8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AB56374-A5BC-4AD1-B9B4-4387E14370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59034B0-48A7-4DE3-B636-F3AD50871F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DD25D-8A8A-45BD-A4A9-7C580B983F20}" type="datetimeFigureOut">
              <a:rPr lang="vi-VN" smtClean="0"/>
              <a:t>16/09/2023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3DB7165-5F91-4499-911F-F5445394CB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B2EC3FF-35A2-464C-8D8C-3C83C78340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885D2-B7F0-4BE1-B58A-684857DA9C5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2059090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741C36D-68BA-4A6B-B169-C4A93651EA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45CB1F-959E-4018-980D-A68A7C182E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E91E20-50B0-4601-B92D-E1B7C31CFE2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5DD25D-8A8A-45BD-A4A9-7C580B983F20}" type="datetimeFigureOut">
              <a:rPr lang="vi-VN" smtClean="0"/>
              <a:t>16/09/2023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88BE49-4E6C-4CB0-8420-51C515F3347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9C43F4-872A-4A16-9EF9-5C4F2DF2BFF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B885D2-B7F0-4BE1-B58A-684857DA9C5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2380956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>
            <a:extLst>
              <a:ext uri="{FF2B5EF4-FFF2-40B4-BE49-F238E27FC236}">
                <a16:creationId xmlns:a16="http://schemas.microsoft.com/office/drawing/2014/main" id="{D7A2D6F1-EB34-43E6-967D-1ED6A2A0DC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0" y="0"/>
            <a:ext cx="121919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7F88AD62-17D7-47A4-BEAA-E01E54AD7384}"/>
              </a:ext>
            </a:extLst>
          </p:cNvPr>
          <p:cNvSpPr/>
          <p:nvPr/>
        </p:nvSpPr>
        <p:spPr>
          <a:xfrm>
            <a:off x="62202" y="2043995"/>
            <a:ext cx="12067595" cy="273921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b="1" dirty="0" err="1">
                <a:ln w="19050">
                  <a:noFill/>
                </a:ln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CHUYÊN</a:t>
            </a:r>
            <a:r>
              <a:rPr lang="en-US" sz="3600" b="1" dirty="0">
                <a:ln w="19050">
                  <a:noFill/>
                </a:ln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n w="19050">
                  <a:noFill/>
                </a:ln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3600" b="1" dirty="0">
                <a:ln w="19050">
                  <a:noFill/>
                </a:ln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en-US" sz="4000" b="1" dirty="0" err="1">
                <a:ln w="19050">
                  <a:noFill/>
                </a:ln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4000" b="1" dirty="0">
                <a:ln w="19050">
                  <a:noFill/>
                </a:ln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n w="19050">
                  <a:noFill/>
                </a:ln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4000" b="1" dirty="0">
                <a:ln w="19050">
                  <a:noFill/>
                </a:ln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n w="19050">
                  <a:noFill/>
                </a:ln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4000" b="1" dirty="0">
                <a:ln w="19050">
                  <a:noFill/>
                </a:ln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n w="19050">
                  <a:noFill/>
                </a:ln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4000" b="1" dirty="0">
                <a:ln w="19050">
                  <a:noFill/>
                </a:ln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THEO </a:t>
            </a:r>
            <a:r>
              <a:rPr lang="en-US" sz="4000" b="1" dirty="0" err="1">
                <a:ln w="19050">
                  <a:noFill/>
                </a:ln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TƯ</a:t>
            </a:r>
            <a:r>
              <a:rPr lang="en-US" sz="4000" b="1" dirty="0">
                <a:ln w="19050">
                  <a:noFill/>
                </a:ln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n w="19050">
                  <a:noFill/>
                </a:ln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TƯỞNG</a:t>
            </a:r>
            <a:r>
              <a:rPr lang="en-US" sz="4000" b="1" dirty="0">
                <a:ln w="19050">
                  <a:noFill/>
                </a:ln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en-US" sz="4000" b="1" dirty="0" err="1">
                <a:ln w="19050">
                  <a:noFill/>
                </a:ln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ĐẠO</a:t>
            </a:r>
            <a:r>
              <a:rPr lang="en-US" sz="4000" b="1" dirty="0">
                <a:ln w="19050">
                  <a:noFill/>
                </a:ln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n w="19050">
                  <a:noFill/>
                </a:ln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ĐỨC</a:t>
            </a:r>
            <a:r>
              <a:rPr lang="en-US" sz="4000" b="1" dirty="0">
                <a:ln w="19050">
                  <a:noFill/>
                </a:ln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n w="19050">
                  <a:noFill/>
                </a:ln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PHONG</a:t>
            </a:r>
            <a:r>
              <a:rPr lang="en-US" sz="4000" b="1" dirty="0">
                <a:ln w="19050">
                  <a:noFill/>
                </a:ln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n w="19050">
                  <a:noFill/>
                </a:ln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4000" b="1" dirty="0">
                <a:ln w="19050">
                  <a:noFill/>
                </a:ln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n w="19050">
                  <a:noFill/>
                </a:ln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HỒ</a:t>
            </a:r>
            <a:r>
              <a:rPr lang="en-US" sz="4000" b="1" dirty="0">
                <a:ln w="19050">
                  <a:noFill/>
                </a:ln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n w="19050">
                  <a:noFill/>
                </a:ln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CHÍ</a:t>
            </a:r>
            <a:r>
              <a:rPr lang="en-US" sz="4000" b="1" dirty="0">
                <a:ln w="19050">
                  <a:noFill/>
                </a:ln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MINH</a:t>
            </a:r>
            <a:endParaRPr lang="en-US" sz="1100" b="1" dirty="0">
              <a:ln w="19050">
                <a:noFill/>
              </a:ln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1200" b="1" dirty="0">
              <a:ln w="19050">
                <a:noFill/>
              </a:ln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4400" b="1" dirty="0" err="1">
                <a:ln w="19050">
                  <a:noFill/>
                </a:ln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Tuần</a:t>
            </a:r>
            <a:r>
              <a:rPr lang="en-US" sz="4400" b="1" dirty="0">
                <a:ln w="19050">
                  <a:noFill/>
                </a:ln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4 </a:t>
            </a:r>
            <a:r>
              <a:rPr lang="en-US" sz="4400" b="1" dirty="0" err="1">
                <a:ln w="19050">
                  <a:noFill/>
                </a:ln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4400" b="1" dirty="0">
                <a:ln w="19050">
                  <a:noFill/>
                </a:ln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9 </a:t>
            </a:r>
            <a:r>
              <a:rPr lang="en-US" sz="4400" b="1" dirty="0" err="1">
                <a:ln w="19050">
                  <a:noFill/>
                </a:ln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4400" b="1" dirty="0">
                <a:ln w="19050">
                  <a:noFill/>
                </a:ln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2023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27B7A24-CA3A-407F-B3E0-C95E1C57B1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42436" y="-482511"/>
            <a:ext cx="8621848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4000" b="1" i="0" u="none" strike="noStrike" cap="none" normalizeH="0" baseline="0" dirty="0">
                <a:ln>
                  <a:noFill/>
                </a:ln>
                <a:solidFill>
                  <a:srgbClr val="17365D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SỞ GIÁO DỤC VÀ ĐÀO TẠO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THÀNH PHỐ HỒ CHÍ MINH </a:t>
            </a:r>
            <a:endParaRPr kumimoji="0" lang="en-US" sz="7200" b="1" i="0" u="none" strike="noStrike" cap="none" normalizeH="0" baseline="0" dirty="0">
              <a:ln>
                <a:noFill/>
              </a:ln>
              <a:solidFill>
                <a:srgbClr val="0000CC"/>
              </a:solidFill>
              <a:effectLst/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TRUNG TÂM GDTX TIẾNG HOA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EF821CF-37A6-4D51-8B8F-77EBB6CB8615}"/>
              </a:ext>
            </a:extLst>
          </p:cNvPr>
          <p:cNvSpPr/>
          <p:nvPr/>
        </p:nvSpPr>
        <p:spPr>
          <a:xfrm>
            <a:off x="1242236" y="5225856"/>
            <a:ext cx="9707525" cy="118949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lIns="91440" tIns="45720" rIns="91440" bIns="4572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en-US" sz="5400" b="1" dirty="0">
                <a:ln w="18000">
                  <a:noFill/>
                  <a:prstDash val="solid"/>
                  <a:miter lim="800000"/>
                </a:ln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“BÁC HỒ VỚI NH</a:t>
            </a:r>
            <a:r>
              <a:rPr lang="en-US" sz="5400" b="1" dirty="0">
                <a:solidFill>
                  <a:srgbClr val="FF0066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ÂN</a:t>
            </a:r>
            <a:r>
              <a:rPr lang="en-US" sz="5400" b="1" dirty="0">
                <a:ln w="18000">
                  <a:noFill/>
                  <a:prstDash val="solid"/>
                  <a:miter lim="800000"/>
                </a:ln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>
                <a:solidFill>
                  <a:srgbClr val="FF0066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DÂN</a:t>
            </a:r>
            <a:r>
              <a:rPr lang="en-US" sz="5400" b="1" dirty="0">
                <a:ln w="18000">
                  <a:noFill/>
                  <a:prstDash val="solid"/>
                  <a:miter lim="800000"/>
                </a:ln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A718F33-9B5B-4B26-97FD-1D7905F3A45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7524" y="233512"/>
            <a:ext cx="1447619" cy="14476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94860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47</Words>
  <Application>Microsoft Office PowerPoint</Application>
  <PresentationFormat>Widescreen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7 Pro</dc:creator>
  <cp:lastModifiedBy>Windows 7 Pro</cp:lastModifiedBy>
  <cp:revision>6</cp:revision>
  <dcterms:created xsi:type="dcterms:W3CDTF">2023-07-07T08:31:02Z</dcterms:created>
  <dcterms:modified xsi:type="dcterms:W3CDTF">2023-09-16T01:43:38Z</dcterms:modified>
</cp:coreProperties>
</file>